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9" r:id="rId4"/>
  </p:sldMasterIdLst>
  <p:notesMasterIdLst>
    <p:notesMasterId r:id="rId8"/>
  </p:notesMasterIdLst>
  <p:handoutMasterIdLst>
    <p:handoutMasterId r:id="rId9"/>
  </p:handoutMasterIdLst>
  <p:sldIdLst>
    <p:sldId id="265" r:id="rId5"/>
    <p:sldId id="266" r:id="rId6"/>
    <p:sldId id="264" r:id="rId7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F44D"/>
    <a:srgbClr val="000000"/>
    <a:srgbClr val="FFFFFF"/>
    <a:srgbClr val="CCCCCC"/>
    <a:srgbClr val="1F497D"/>
    <a:srgbClr val="009DDB"/>
    <a:srgbClr val="9BBB59"/>
    <a:srgbClr val="8064A2"/>
    <a:srgbClr val="4BACC6"/>
    <a:srgbClr val="F796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795" autoAdjust="0"/>
    <p:restoredTop sz="94660"/>
  </p:normalViewPr>
  <p:slideViewPr>
    <p:cSldViewPr snapToGrid="0">
      <p:cViewPr>
        <p:scale>
          <a:sx n="110" d="100"/>
          <a:sy n="110" d="100"/>
        </p:scale>
        <p:origin x="-282" y="1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AE50D5-C7FD-0A45-8E23-D5F6156A1B56}" type="datetimeFigureOut">
              <a:rPr lang="en-US" smtClean="0"/>
              <a:pPr/>
              <a:t>3/8/2013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D23B3F-02BE-254B-875D-75E3BCF8338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00745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CE1B4B-560A-7045-890F-FB3603FB2E57}" type="datetimeFigureOut">
              <a:rPr lang="en-US" smtClean="0"/>
              <a:pPr/>
              <a:t>3/8/2013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F1D752-06B2-F440-ADE6-2D42846F774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742800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 slide">
    <p:bg bwMode="invGray"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invGray"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2470" y="2162236"/>
            <a:ext cx="7659949" cy="712664"/>
          </a:xfrm>
        </p:spPr>
        <p:txBody>
          <a:bodyPr anchor="t">
            <a:normAutofit/>
          </a:bodyPr>
          <a:lstStyle>
            <a:lvl1pPr algn="l">
              <a:defRPr sz="28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r>
              <a:rPr lang="en-GB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2469" y="2770892"/>
            <a:ext cx="7659949" cy="507001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b="0" i="0">
                <a:solidFill>
                  <a:schemeClr val="tx1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2468" y="3286710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92468" y="4767264"/>
            <a:ext cx="2895600" cy="273844"/>
          </a:xfrm>
        </p:spPr>
        <p:txBody>
          <a:bodyPr/>
          <a:lstStyle>
            <a:lvl1pPr algn="l">
              <a:defRPr sz="1000" b="0" i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Private &amp; Confidential</a:t>
            </a:r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180" y="1022969"/>
            <a:ext cx="8491720" cy="331582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Private &amp; Confidential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9DDB"/>
                </a:solidFill>
              </a:defRPr>
            </a:lvl1pPr>
          </a:lstStyle>
          <a:p>
            <a:fld id="{E34E7C1E-2DFE-8448-B564-25820582B7F7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 bwMode="invGray"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92470" y="2162236"/>
            <a:ext cx="7659949" cy="712664"/>
          </a:xfrm>
        </p:spPr>
        <p:txBody>
          <a:bodyPr anchor="t">
            <a:normAutofit/>
          </a:bodyPr>
          <a:lstStyle>
            <a:lvl1pPr algn="l">
              <a:defRPr sz="28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r>
              <a:rPr lang="en-GB" smtClean="0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5600" y="900115"/>
            <a:ext cx="4038600" cy="3412226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0" cy="3412226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Private &amp; Confidential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E34E7C1E-2DFE-8448-B564-25820582B7F7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Private &amp; Confidential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E34E7C1E-2DFE-8448-B564-25820582B7F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Chart Placeholder 7"/>
          <p:cNvSpPr>
            <a:spLocks noGrp="1"/>
          </p:cNvSpPr>
          <p:nvPr>
            <p:ph type="chart" sz="quarter" idx="13"/>
          </p:nvPr>
        </p:nvSpPr>
        <p:spPr>
          <a:xfrm>
            <a:off x="732051" y="979549"/>
            <a:ext cx="7646827" cy="332397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 smtClean="0"/>
              <a:t>Click icon to add chart</a:t>
            </a:r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Private &amp; Confidential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E34E7C1E-2DFE-8448-B564-25820582B7F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873166" y="537942"/>
            <a:ext cx="7514530" cy="3668573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 smtClean="0"/>
              <a:t>Picture</a:t>
            </a:r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ck slide">
    <p:bg bwMode="invGray"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rotWithShape="1">
          <a:blip r:embed="rId1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0180" y="205981"/>
            <a:ext cx="8491720" cy="4906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180" y="1022970"/>
            <a:ext cx="8491720" cy="32011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0" i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Private &amp; Confidential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3180" y="4749627"/>
            <a:ext cx="51298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0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fld id="{E34E7C1E-2DFE-8448-B564-25820582B7F7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8" r:id="rId8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2200" b="0" i="0" kern="1200">
          <a:solidFill>
            <a:schemeClr val="accent1"/>
          </a:solidFill>
          <a:latin typeface="Arial"/>
          <a:ea typeface="+mj-ea"/>
          <a:cs typeface="Arial"/>
        </a:defRPr>
      </a:lvl1pPr>
    </p:titleStyle>
    <p:bodyStyle>
      <a:lvl1pPr marL="177800" indent="-177800" algn="l" defTabSz="457200" rtl="0" eaLnBrk="1" latinLnBrk="0" hangingPunct="1">
        <a:spcBef>
          <a:spcPts val="700"/>
        </a:spcBef>
        <a:spcAft>
          <a:spcPts val="0"/>
        </a:spcAft>
        <a:buFont typeface="Arial"/>
        <a:buChar char="•"/>
        <a:defRPr sz="1600" b="0" i="0" kern="1200">
          <a:solidFill>
            <a:schemeClr val="tx1"/>
          </a:solidFill>
          <a:latin typeface="Arial"/>
          <a:ea typeface="+mn-ea"/>
          <a:cs typeface="Arial"/>
        </a:defRPr>
      </a:lvl1pPr>
      <a:lvl2pPr marL="357188" indent="-174625" algn="l" defTabSz="457200" rtl="0" eaLnBrk="1" latinLnBrk="0" hangingPunct="1">
        <a:spcBef>
          <a:spcPct val="20000"/>
        </a:spcBef>
        <a:spcAft>
          <a:spcPts val="0"/>
        </a:spcAft>
        <a:buFont typeface="Arial"/>
        <a:buChar char="•"/>
        <a:defRPr sz="1400" b="0" i="0" kern="1200">
          <a:solidFill>
            <a:schemeClr val="tx1"/>
          </a:solidFill>
          <a:latin typeface="Arial"/>
          <a:ea typeface="+mn-ea"/>
          <a:cs typeface="Arial"/>
        </a:defRPr>
      </a:lvl2pPr>
      <a:lvl3pPr marL="627063" indent="-182563" algn="l" defTabSz="457200" rtl="0" eaLnBrk="1" latinLnBrk="0" hangingPunct="1">
        <a:spcBef>
          <a:spcPct val="20000"/>
        </a:spcBef>
        <a:spcAft>
          <a:spcPts val="0"/>
        </a:spcAft>
        <a:buFont typeface="Arial"/>
        <a:buChar char="•"/>
        <a:defRPr sz="1400" b="0" i="0" kern="1200">
          <a:solidFill>
            <a:schemeClr val="tx1"/>
          </a:solidFill>
          <a:latin typeface="Arial"/>
          <a:ea typeface="+mn-ea"/>
          <a:cs typeface="Arial"/>
        </a:defRPr>
      </a:lvl3pPr>
      <a:lvl4pPr marL="896938" indent="-182563" algn="l" defTabSz="457200" rtl="0" eaLnBrk="1" latinLnBrk="0" hangingPunct="1">
        <a:spcBef>
          <a:spcPct val="20000"/>
        </a:spcBef>
        <a:spcAft>
          <a:spcPts val="0"/>
        </a:spcAft>
        <a:buFont typeface="Arial"/>
        <a:buChar char="•"/>
        <a:defRPr sz="1400" b="0" i="0" kern="1200">
          <a:solidFill>
            <a:schemeClr val="tx1"/>
          </a:solidFill>
          <a:latin typeface="Arial"/>
          <a:ea typeface="+mn-ea"/>
          <a:cs typeface="Arial"/>
        </a:defRPr>
      </a:lvl4pPr>
      <a:lvl5pPr marL="1166813" indent="-182563" algn="l" defTabSz="457200" rtl="0" eaLnBrk="1" latinLnBrk="0" hangingPunct="1">
        <a:spcBef>
          <a:spcPct val="20000"/>
        </a:spcBef>
        <a:spcAft>
          <a:spcPts val="0"/>
        </a:spcAft>
        <a:buFont typeface="Arial"/>
        <a:buChar char="•"/>
        <a:defRPr sz="1400" b="0" i="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Pace plc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Network Standby</a:t>
            </a:r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Private &amp; Confidential</a:t>
            </a:r>
            <a:endParaRPr lang="en-GB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692469" y="3228091"/>
            <a:ext cx="7659949" cy="507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Robert Turner – </a:t>
            </a:r>
            <a:r>
              <a:rPr kumimoji="0" lang="en-GB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Consultant Approvals </a:t>
            </a:r>
            <a:r>
              <a:rPr kumimoji="0" lang="en-GB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Engineer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2470" y="2162235"/>
            <a:ext cx="7659949" cy="2728941"/>
          </a:xfrm>
        </p:spPr>
        <p:txBody>
          <a:bodyPr>
            <a:noAutofit/>
          </a:bodyPr>
          <a:lstStyle/>
          <a:p>
            <a:pPr algn="ctr"/>
            <a:r>
              <a:rPr lang="en-GB" sz="4400" dirty="0" smtClean="0">
                <a:solidFill>
                  <a:schemeClr val="tx1"/>
                </a:solidFill>
              </a:rPr>
              <a:t>Robust</a:t>
            </a:r>
            <a:br>
              <a:rPr lang="en-GB" sz="4400" dirty="0" smtClean="0">
                <a:solidFill>
                  <a:schemeClr val="tx1"/>
                </a:solidFill>
              </a:rPr>
            </a:br>
            <a:r>
              <a:rPr lang="en-GB" sz="4400" dirty="0" smtClean="0">
                <a:solidFill>
                  <a:schemeClr val="tx1"/>
                </a:solidFill>
              </a:rPr>
              <a:t>Repeatable</a:t>
            </a:r>
            <a:br>
              <a:rPr lang="en-GB" sz="4400" dirty="0" smtClean="0">
                <a:solidFill>
                  <a:schemeClr val="tx1"/>
                </a:solidFill>
              </a:rPr>
            </a:br>
            <a:r>
              <a:rPr lang="en-GB" sz="4400" dirty="0" smtClean="0">
                <a:solidFill>
                  <a:schemeClr val="tx1"/>
                </a:solidFill>
              </a:rPr>
              <a:t>Realistic</a:t>
            </a:r>
            <a:br>
              <a:rPr lang="en-GB" sz="4400" dirty="0" smtClean="0">
                <a:solidFill>
                  <a:schemeClr val="tx1"/>
                </a:solidFill>
              </a:rPr>
            </a:br>
            <a:r>
              <a:rPr lang="en-GB" sz="4400" dirty="0" smtClean="0">
                <a:solidFill>
                  <a:schemeClr val="tx1"/>
                </a:solidFill>
              </a:rPr>
              <a:t>Really Simple</a:t>
            </a:r>
            <a:endParaRPr lang="en-GB" sz="4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2952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ew white 1">
  <a:themeElements>
    <a:clrScheme name="Pace Corporate">
      <a:dk1>
        <a:srgbClr val="000000"/>
      </a:dk1>
      <a:lt1>
        <a:sysClr val="window" lastClr="FFFFFF"/>
      </a:lt1>
      <a:dk2>
        <a:srgbClr val="1F497D"/>
      </a:dk2>
      <a:lt2>
        <a:srgbClr val="CCCCCC"/>
      </a:lt2>
      <a:accent1>
        <a:srgbClr val="009DDB"/>
      </a:accent1>
      <a:accent2>
        <a:srgbClr val="C0F4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B0F0"/>
      </a:hlink>
      <a:folHlink>
        <a:srgbClr val="D9F89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>
    <_Format xmlns="http://schemas.microsoft.com/sharepoint/v3/fields" xsi:nil="true"/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5B959150F95044A84BC3D999A87A01B" ma:contentTypeVersion="3" ma:contentTypeDescription="Create a new document." ma:contentTypeScope="" ma:versionID="ada76b0368022c9b18ee9d2578657cee">
  <xsd:schema xmlns:xsd="http://www.w3.org/2001/XMLSchema" xmlns:p="http://schemas.microsoft.com/office/2006/metadata/properties" xmlns:ns1="http://schemas.microsoft.com/sharepoint/v3" xmlns:ns3="http://schemas.microsoft.com/sharepoint/v3/fields" targetNamespace="http://schemas.microsoft.com/office/2006/metadata/properties" ma:root="true" ma:fieldsID="0fe06a35c4b3aea22bc0182920e93f26" ns1:_="" ns3:_="">
    <xsd:import namespace="http://schemas.microsoft.com/sharepoint/v3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3:_Format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http://schemas.microsoft.com/sharepoint/v3" elementFormDefault="qualified">
    <xsd:import namespace="http://schemas.microsoft.com/office/2006/documentManagement/types"/>
    <xsd:element name="PublishingStartDate" ma:index="8" nillable="true" ma:displayName="Scheduling Start Date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</xsd:schema>
  <xsd:schema xmlns:xsd="http://www.w3.org/2001/XMLSchema" xmlns:dms="http://schemas.microsoft.com/office/2006/documentManagement/types" targetNamespace="http://schemas.microsoft.com/sharepoint/v3/fields" elementFormDefault="qualified">
    <xsd:import namespace="http://schemas.microsoft.com/office/2006/documentManagement/types"/>
    <xsd:element name="_Format" ma:index="11" nillable="true" ma:displayName="Format" ma:description="Media-type, file format or dimensions" ma:internalName="_Format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C4BC22A6-D5E0-405F-AC4C-16F01F0D1608}">
  <ds:schemaRefs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purl.org/dc/terms/"/>
    <ds:schemaRef ds:uri="http://purl.org/dc/elements/1.1/"/>
    <ds:schemaRef ds:uri="http://schemas.microsoft.com/sharepoint/v3/fields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F0285E68-660C-4508-80CC-C99886B8AF7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8BFBE36-7CBC-4EC2-8A63-98D6A5CD7FA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sharepoint/v3/fields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new white 1.potx</Template>
  <TotalTime>2685</TotalTime>
  <Words>14</Words>
  <Application>Microsoft Office PowerPoint</Application>
  <PresentationFormat>On-screen Show (16:9)</PresentationFormat>
  <Paragraphs>5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new white 1</vt:lpstr>
      <vt:lpstr>Pace plc</vt:lpstr>
      <vt:lpstr>Robust Repeatable Realistic Really Simple</vt:lpstr>
      <vt:lpstr>PowerPoint Presentation</vt:lpstr>
    </vt:vector>
  </TitlesOfParts>
  <Company>Pace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Mick Nicholl</dc:creator>
  <cp:lastModifiedBy>Robert Turner</cp:lastModifiedBy>
  <cp:revision>43</cp:revision>
  <cp:lastPrinted>2011-05-18T12:20:36Z</cp:lastPrinted>
  <dcterms:created xsi:type="dcterms:W3CDTF">2011-10-28T09:31:16Z</dcterms:created>
  <dcterms:modified xsi:type="dcterms:W3CDTF">2013-03-08T12:46:01Z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0x010100E5B959150F95044A84BC3D999A87A01B</vt:lpwstr>
  </property>
</Properties>
</file>